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1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C70B4-A64A-4D30-B615-6FF2B3327D4E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158C6-2FB0-46D2-AB9B-9F7922AA6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47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Student run</a:t>
            </a:r>
            <a:r>
              <a:rPr lang="en-US" baseline="0" dirty="0" smtClean="0"/>
              <a:t> - </a:t>
            </a:r>
            <a:r>
              <a:rPr lang="en-US" dirty="0" smtClean="0"/>
              <a:t>Student run project along with multiple faculty mentors with experience in related fields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158C6-2FB0-46D2-AB9B-9F7922AA69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3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2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67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6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10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4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1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0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1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07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7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2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 t="-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B7A22-F8AA-455D-B090-CE60013ADFFD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1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Continuing </a:t>
            </a:r>
            <a:r>
              <a:rPr lang="en-US" dirty="0"/>
              <a:t>Embry-Riddle’s </a:t>
            </a:r>
            <a:r>
              <a:rPr lang="en-US" dirty="0" err="1"/>
              <a:t>CubeSat</a:t>
            </a:r>
            <a:r>
              <a:rPr lang="en-US" dirty="0"/>
              <a:t> Satellite Development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Presented by </a:t>
            </a:r>
          </a:p>
          <a:p>
            <a:r>
              <a:rPr lang="en-US" dirty="0"/>
              <a:t>Clayton G. Jacobs</a:t>
            </a:r>
          </a:p>
          <a:p>
            <a:r>
              <a:rPr lang="en-US" dirty="0"/>
              <a:t>Embry-Riddle Aeronautical University, Prescott</a:t>
            </a:r>
          </a:p>
          <a:p>
            <a:r>
              <a:rPr lang="en-US" dirty="0" err="1"/>
              <a:t>EagleSat</a:t>
            </a:r>
            <a:r>
              <a:rPr lang="en-US" dirty="0"/>
              <a:t> Student Project </a:t>
            </a:r>
            <a:r>
              <a:rPr lang="en-US" dirty="0" smtClean="0"/>
              <a:t>Manager</a:t>
            </a:r>
          </a:p>
          <a:p>
            <a:r>
              <a:rPr lang="en-US" dirty="0" smtClean="0"/>
              <a:t>Mentor: Dr. Yale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066" y="112311"/>
            <a:ext cx="1904407" cy="773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1" y="115128"/>
            <a:ext cx="1155750" cy="961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839" y="5387728"/>
            <a:ext cx="895575" cy="1386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1" y="6237291"/>
            <a:ext cx="1888491" cy="43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5424" y="3174809"/>
            <a:ext cx="3313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Add Some Pictures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87" y="1300178"/>
            <a:ext cx="3354516" cy="41494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4" t="15995" r="12364" b="13797"/>
          <a:stretch/>
        </p:blipFill>
        <p:spPr>
          <a:xfrm>
            <a:off x="306660" y="1300178"/>
            <a:ext cx="5217527" cy="4140934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12" idx="0"/>
          </p:cNvCxnSpPr>
          <p:nvPr/>
        </p:nvCxnSpPr>
        <p:spPr>
          <a:xfrm flipV="1">
            <a:off x="1669373" y="4407459"/>
            <a:ext cx="224527" cy="11891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3" idx="0"/>
          </p:cNvCxnSpPr>
          <p:nvPr/>
        </p:nvCxnSpPr>
        <p:spPr>
          <a:xfrm flipH="1" flipV="1">
            <a:off x="3693764" y="4432251"/>
            <a:ext cx="1316300" cy="11550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6660" y="5596611"/>
            <a:ext cx="2725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Super Capacitor Power System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032086" y="5587275"/>
            <a:ext cx="3955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Communications Modem and Radio Interface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7285190" y="5582853"/>
            <a:ext cx="1271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Sample Code</a:t>
            </a:r>
            <a:endParaRPr lang="en-US" sz="1600" dirty="0"/>
          </a:p>
        </p:txBody>
      </p:sp>
      <p:cxnSp>
        <p:nvCxnSpPr>
          <p:cNvPr id="23" name="Straight Arrow Connector 22"/>
          <p:cNvCxnSpPr>
            <a:stCxn id="21" idx="0"/>
          </p:cNvCxnSpPr>
          <p:nvPr/>
        </p:nvCxnSpPr>
        <p:spPr>
          <a:xfrm flipH="1" flipV="1">
            <a:off x="7825743" y="5181601"/>
            <a:ext cx="95198" cy="4012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4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Managing individual and engineering schedules</a:t>
            </a:r>
          </a:p>
          <a:p>
            <a:r>
              <a:rPr lang="en-US" dirty="0" smtClean="0"/>
              <a:t>Balancing engineering/academic workloads</a:t>
            </a:r>
          </a:p>
          <a:p>
            <a:r>
              <a:rPr lang="en-US" dirty="0" smtClean="0"/>
              <a:t>Summer flight preparation for HASP</a:t>
            </a:r>
          </a:p>
          <a:p>
            <a:r>
              <a:rPr lang="en-US" dirty="0" smtClean="0"/>
              <a:t>Long term student retention to prepare for satellite operation</a:t>
            </a:r>
          </a:p>
          <a:p>
            <a:r>
              <a:rPr lang="en-US" dirty="0" smtClean="0"/>
              <a:t>Past experiences with software complexities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Surface mount soldering design and fabrication</a:t>
            </a:r>
          </a:p>
        </p:txBody>
      </p:sp>
    </p:spTree>
    <p:extLst>
      <p:ext uri="{BB962C8B-B14F-4D97-AF65-F5344CB8AC3E}">
        <p14:creationId xmlns:p14="http://schemas.microsoft.com/office/powerpoint/2010/main" val="324152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 from the balloon flight will indicate if any failures exist in the basic hardware and software design.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2014-2015 academic year will include system integration, system testing, and final </a:t>
            </a:r>
            <a:r>
              <a:rPr lang="en-US" dirty="0" smtClean="0"/>
              <a:t>delivery.</a:t>
            </a:r>
          </a:p>
          <a:p>
            <a:r>
              <a:rPr lang="en-US" dirty="0" smtClean="0"/>
              <a:t>A </a:t>
            </a:r>
            <a:r>
              <a:rPr lang="en-US" dirty="0"/>
              <a:t>plan for operations after launch has yet to be created.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70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Gary Yale, Dr. John Post, and Jack Crabtree</a:t>
            </a:r>
          </a:p>
          <a:p>
            <a:r>
              <a:rPr lang="en-US" dirty="0" smtClean="0"/>
              <a:t>ERAU College of Engineering</a:t>
            </a:r>
          </a:p>
          <a:p>
            <a:r>
              <a:rPr lang="en-US" dirty="0" smtClean="0"/>
              <a:t>Arizona NASA Space Grant Consortium</a:t>
            </a:r>
          </a:p>
          <a:p>
            <a:r>
              <a:rPr lang="en-US" dirty="0" smtClean="0"/>
              <a:t>Dr. Curtis James and the URI Staff</a:t>
            </a:r>
          </a:p>
          <a:p>
            <a:r>
              <a:rPr lang="en-US" dirty="0" smtClean="0"/>
              <a:t>The 2014 </a:t>
            </a:r>
            <a:r>
              <a:rPr lang="en-US" dirty="0" err="1" smtClean="0"/>
              <a:t>EagleSat</a:t>
            </a:r>
            <a:r>
              <a:rPr lang="en-US" dirty="0" smtClean="0"/>
              <a:t> Student Engineering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1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Thank you for your attention.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Contact:</a:t>
            </a:r>
          </a:p>
          <a:p>
            <a:r>
              <a:rPr lang="en-US" dirty="0" smtClean="0"/>
              <a:t>Clayton G. Jacobs</a:t>
            </a:r>
          </a:p>
          <a:p>
            <a:r>
              <a:rPr lang="en-US" dirty="0" smtClean="0"/>
              <a:t>jacobsc6@my.erau.edu</a:t>
            </a:r>
          </a:p>
        </p:txBody>
      </p:sp>
    </p:spTree>
    <p:extLst>
      <p:ext uri="{BB962C8B-B14F-4D97-AF65-F5344CB8AC3E}">
        <p14:creationId xmlns:p14="http://schemas.microsoft.com/office/powerpoint/2010/main" val="357167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Timeline</a:t>
            </a:r>
          </a:p>
          <a:p>
            <a:r>
              <a:rPr lang="en-US" dirty="0" smtClean="0"/>
              <a:t>Current Progress</a:t>
            </a:r>
          </a:p>
          <a:p>
            <a:r>
              <a:rPr lang="en-US" dirty="0"/>
              <a:t>Engineering Model</a:t>
            </a:r>
          </a:p>
          <a:p>
            <a:r>
              <a:rPr lang="en-US" dirty="0" smtClean="0"/>
              <a:t>Challenges</a:t>
            </a:r>
          </a:p>
          <a:p>
            <a:r>
              <a:rPr lang="en-US" dirty="0" smtClean="0"/>
              <a:t>Future Development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55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ERAU </a:t>
            </a:r>
            <a:r>
              <a:rPr lang="en-US" dirty="0" err="1" smtClean="0"/>
              <a:t>CubeSat</a:t>
            </a:r>
            <a:r>
              <a:rPr lang="en-US" dirty="0" smtClean="0"/>
              <a:t> Launch Initiative (CSLI) proposal accepted by NASA during Spring 2013 selection period for a 1U form factor.</a:t>
            </a:r>
          </a:p>
          <a:p>
            <a:r>
              <a:rPr lang="en-US" dirty="0" smtClean="0"/>
              <a:t>Primarily student run project.</a:t>
            </a:r>
          </a:p>
          <a:p>
            <a:r>
              <a:rPr lang="en-US" dirty="0" smtClean="0"/>
              <a:t>Subsystem teams exist to delegate tasks and share in the development. </a:t>
            </a:r>
          </a:p>
          <a:p>
            <a:r>
              <a:rPr lang="en-US" dirty="0" smtClean="0"/>
              <a:t>Teams actively recruit students who are interested in getting involved.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319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8"/>
          <a:stretch/>
        </p:blipFill>
        <p:spPr>
          <a:xfrm>
            <a:off x="478144" y="1690689"/>
            <a:ext cx="8187709" cy="433054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Organization Structure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80719" y="6121399"/>
            <a:ext cx="2782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Student Members: 34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74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 Objective: </a:t>
            </a:r>
            <a:endParaRPr lang="en-US" dirty="0" smtClean="0"/>
          </a:p>
          <a:p>
            <a:pPr lvl="1"/>
            <a:r>
              <a:rPr lang="en-US" dirty="0" smtClean="0"/>
              <a:t>Provide </a:t>
            </a:r>
            <a:r>
              <a:rPr lang="en-US" dirty="0"/>
              <a:t>an educational experience for students involved and STEM </a:t>
            </a:r>
            <a:r>
              <a:rPr lang="en-US" dirty="0" smtClean="0"/>
              <a:t>outreach.</a:t>
            </a:r>
            <a:endParaRPr lang="en-US" dirty="0"/>
          </a:p>
          <a:p>
            <a:r>
              <a:rPr lang="en-US" dirty="0"/>
              <a:t>Technical Objectives: 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Testing </a:t>
            </a:r>
            <a:r>
              <a:rPr lang="en-US" dirty="0"/>
              <a:t>digital memory technology in </a:t>
            </a:r>
            <a:r>
              <a:rPr lang="en-US" dirty="0" smtClean="0"/>
              <a:t>space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</a:t>
            </a:r>
            <a:r>
              <a:rPr lang="en-US" dirty="0" smtClean="0"/>
              <a:t>onitoring </a:t>
            </a:r>
            <a:r>
              <a:rPr lang="en-US" dirty="0"/>
              <a:t>the de-orbit cycle of the </a:t>
            </a:r>
            <a:r>
              <a:rPr lang="en-US" dirty="0" smtClean="0"/>
              <a:t>satellite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28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February 2013 – Acceptance from NASA</a:t>
            </a:r>
          </a:p>
          <a:p>
            <a:r>
              <a:rPr lang="en-US" dirty="0" smtClean="0"/>
              <a:t>November 2013 –Preliminary Design Review</a:t>
            </a:r>
          </a:p>
          <a:p>
            <a:r>
              <a:rPr lang="en-US" dirty="0" smtClean="0"/>
              <a:t>Spring 2014 – Engineering Models</a:t>
            </a:r>
          </a:p>
          <a:p>
            <a:r>
              <a:rPr lang="en-US" dirty="0" smtClean="0"/>
              <a:t>August 2014 – HASP 2014</a:t>
            </a:r>
          </a:p>
          <a:p>
            <a:r>
              <a:rPr lang="en-US" dirty="0" smtClean="0"/>
              <a:t>September 2014 – Critical Design Review</a:t>
            </a:r>
          </a:p>
          <a:p>
            <a:r>
              <a:rPr lang="en-US" dirty="0" smtClean="0"/>
              <a:t>April 2015 – Flight Readiness Review</a:t>
            </a:r>
          </a:p>
          <a:p>
            <a:r>
              <a:rPr lang="en-US" dirty="0" smtClean="0"/>
              <a:t>May 2015 – Satellite Delivery</a:t>
            </a:r>
          </a:p>
          <a:p>
            <a:r>
              <a:rPr lang="en-US" dirty="0" smtClean="0"/>
              <a:t>2015/2016 – Launch, Operation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79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of Spring 2014, the team has nearly finished their system designs and is beginning to build engineering models to test overall functionality.</a:t>
            </a:r>
          </a:p>
          <a:p>
            <a:r>
              <a:rPr lang="en-US" dirty="0" smtClean="0"/>
              <a:t>The “flat” development kit has been operating the prototype power supply and communications system on custom software for over 28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days of simulated operation.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76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" y="601027"/>
            <a:ext cx="7326630" cy="5494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4619" y="6080441"/>
            <a:ext cx="3574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“Flat” Satellite, Development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2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complete engineering model is set to fly on an extended high altitude balloon flight in August with NASA HASP.</a:t>
            </a:r>
          </a:p>
          <a:p>
            <a:r>
              <a:rPr lang="en-US" dirty="0" smtClean="0"/>
              <a:t>This test will allow the team to verify satellite functionality in a </a:t>
            </a:r>
            <a:r>
              <a:rPr lang="en-US" dirty="0"/>
              <a:t>n</a:t>
            </a:r>
            <a:r>
              <a:rPr lang="en-US" dirty="0" smtClean="0"/>
              <a:t>ear space environment for approximately 24 hours.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153" t="42978" r="50663" b="8453"/>
          <a:stretch/>
        </p:blipFill>
        <p:spPr bwMode="auto">
          <a:xfrm>
            <a:off x="4820447" y="4074695"/>
            <a:ext cx="3056228" cy="231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552092" y="6385528"/>
            <a:ext cx="1592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HASP 2013 Payload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095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314</TotalTime>
  <Words>442</Words>
  <Application>Microsoft Office PowerPoint</Application>
  <PresentationFormat>On-screen Show (4:3)</PresentationFormat>
  <Paragraphs>70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Continuing Embry-Riddle’s CubeSat Satellite Development Program</vt:lpstr>
      <vt:lpstr>Overview</vt:lpstr>
      <vt:lpstr>Background</vt:lpstr>
      <vt:lpstr>Student Organization Structure</vt:lpstr>
      <vt:lpstr>Background</vt:lpstr>
      <vt:lpstr>Timeline</vt:lpstr>
      <vt:lpstr>Current Progress</vt:lpstr>
      <vt:lpstr>PowerPoint Presentation</vt:lpstr>
      <vt:lpstr>Engineering Model</vt:lpstr>
      <vt:lpstr>PowerPoint Presentation</vt:lpstr>
      <vt:lpstr>Challenges</vt:lpstr>
      <vt:lpstr>Future Development</vt:lpstr>
      <vt:lpstr>Acknowledgements</vt:lpstr>
      <vt:lpstr>Thank you for your attention.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Clayton Jacobs</dc:creator>
  <cp:lastModifiedBy>Clayton Jacobs</cp:lastModifiedBy>
  <cp:revision>13</cp:revision>
  <dcterms:created xsi:type="dcterms:W3CDTF">2014-04-01T22:02:56Z</dcterms:created>
  <dcterms:modified xsi:type="dcterms:W3CDTF">2014-04-03T02:46:02Z</dcterms:modified>
</cp:coreProperties>
</file>